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10C09-D6E8-41C6-BF2F-D98C46BBE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1BCD16-D08C-4C74-AE72-18DD04A30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5BA36-17A5-466A-943C-D6C3A0AA2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1785-0776-4411-B615-4668F779B845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A82DF-B8C0-46AE-98CE-EDCC564BC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DD649-6289-46E2-AF64-C112373B5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776E-8F03-4C77-ABF9-AAB161B6E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58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81F53-568A-4A4B-9618-8AA1723C0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6F5AA2-65B3-42C9-B94B-D595CF63D4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2EE31-FAC2-4246-B34F-AE0580990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1785-0776-4411-B615-4668F779B845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0604-F538-4DB5-AC72-66900EA6A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7458F-A58B-42FF-912D-D2E3BD968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776E-8F03-4C77-ABF9-AAB161B6E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62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AEA445-E8F5-4090-B2FA-2E18E234EB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CFACEA-4589-49EF-84AD-ABB4BAC59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DF708-6702-44CA-AF6D-D8419DB1B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1785-0776-4411-B615-4668F779B845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4CDEA-0505-4EB0-8800-1E6803571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3ECB7-857A-426E-8B46-AA66BEA01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776E-8F03-4C77-ABF9-AAB161B6E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3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4F2BE-80B4-4FB4-94B0-4911CCB66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D3481-8144-46EB-B657-055919F61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E5853-F6EA-4AF7-BC5E-61FEF1EC3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1785-0776-4411-B615-4668F779B845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A2F36-A510-48FE-8C5D-BB0B57263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BD533-101D-485B-B344-36C7DABF2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776E-8F03-4C77-ABF9-AAB161B6E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9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0214F-43E8-4BCC-BB96-8626FC592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2E33B-CDDE-4D90-B35F-256FD2A01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09601-2F0E-4436-BA57-212B0168D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1785-0776-4411-B615-4668F779B845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60EAC-3318-491D-8CC4-17BBE246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269E7-519C-4A24-9C5B-3FA08F62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776E-8F03-4C77-ABF9-AAB161B6E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4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4D09E-48EE-4389-AC56-00865767E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8F555-B03F-4864-BF9E-DBD01E036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C69362-7D98-43B4-A1E0-CDACF80DE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0454E-5180-4D3C-BB97-C0DB8264B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1785-0776-4411-B615-4668F779B845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34074-70D3-4793-951F-093E1B75C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D568D3-965E-4B6B-A11C-2A28F69CF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776E-8F03-4C77-ABF9-AAB161B6E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0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4AADD-559B-47AA-A697-5DD2729A9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BA80EF-2C51-4E72-BA55-336459619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6D25F-8682-48A3-89A8-829D2DB0B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A41CFA-EA5A-4282-82B6-F8E84C910F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D30FFB-37A5-4F24-A950-DE61E1BC5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984BFC-BB59-445D-8D38-4FD55F96F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1785-0776-4411-B615-4668F779B845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64101D-CC53-4FA9-B8C2-4CC3025FB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3F7CC4-220C-4AEB-A59E-5560CF0FF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776E-8F03-4C77-ABF9-AAB161B6E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7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9FC2C-1F7C-47F1-BF7C-53580C163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2B1C8E-9971-4A2D-8BB4-5B45295A6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1785-0776-4411-B615-4668F779B845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4B1B50-3A5B-459E-BFF8-0F8E2A6F5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25525-C734-4A3F-9172-FC69E3AA5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776E-8F03-4C77-ABF9-AAB161B6E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22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F02C77-C4D4-4639-ABC5-F12BB995C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1785-0776-4411-B615-4668F779B845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D86A97-B882-4E82-A49C-2C2DFB55E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50F02-730B-47DC-89AA-59822B6E3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776E-8F03-4C77-ABF9-AAB161B6E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4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3FC6A-AB0B-45BE-BFC2-E68ADA5E4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36509-D82E-48FD-8824-04C7443EB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5542BA-709E-411D-985B-A37C8EC68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E5000-D517-4D50-B5E8-FD966162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1785-0776-4411-B615-4668F779B845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04FF2-AA83-4F27-BB24-13395C3B9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DF9B7-DCC1-4E5D-A918-F1B7E5578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776E-8F03-4C77-ABF9-AAB161B6E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9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EA6E0-A262-4A44-8010-F8B4E4A7B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F035F3-EC7D-474A-B350-481F4ED1C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A412DA-F79E-486D-B22F-DBF6039CE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C26C3-99EB-430A-8D7F-54291B163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C1785-0776-4411-B615-4668F779B845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2EDFF-E50B-400A-9610-AE78A1A81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28E81-AB84-4B3A-9122-10651153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C776E-8F03-4C77-ABF9-AAB161B6E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2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F60BE3-9B53-43F6-B679-BE2F46FED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6CD7C-FE35-4800-9E99-F681360C9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0EB14-7802-4912-ADE2-329F0220BF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C1785-0776-4411-B615-4668F779B845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E6A8A-EB37-4195-B466-BD75C671A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B3CBE-CFC6-4E4E-B12E-9AE9E0641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C776E-8F03-4C77-ABF9-AAB161B6E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6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7F5702F-FA92-43C3-9D54-BA90CD6BA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521"/>
            <a:ext cx="12192000" cy="564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59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295AE6C-9194-41C7-9B81-E38749E33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29"/>
            <a:ext cx="12192000" cy="681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03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1397EC3F-3B4C-4104-ABC3-ED0183913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098"/>
            <a:ext cx="12192000" cy="580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20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A1AB568-0CF3-45CA-918D-4D0F69ACA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55" y="0"/>
            <a:ext cx="111146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49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D8864D2-CA79-46FF-82BC-92C74E214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0" y="0"/>
            <a:ext cx="11694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36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B61C863-C5CF-43BD-B502-CAA9E843C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270"/>
            <a:ext cx="12192000" cy="630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20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1FF3AAD-1986-4EB9-976E-02EE98195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" y="0"/>
            <a:ext cx="12185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66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32665AC-D1CD-4A91-8FF1-8CCA12041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" y="0"/>
            <a:ext cx="12099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06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8A1FB03-01DA-4DDE-947A-35D944C10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25" y="0"/>
            <a:ext cx="10107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26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B81D979-99E7-45DE-BDAE-DBB79F46E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8" y="32863"/>
            <a:ext cx="11955543" cy="67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69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7A75F72-3E5E-405E-83A7-C293968B2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451"/>
            <a:ext cx="12192000" cy="558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30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FBC3015-A585-4804-9EE6-21207A8C6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84" y="0"/>
            <a:ext cx="10404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36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4C0FA9C-0CDD-40E8-BD11-5ACF5A99F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266"/>
            <a:ext cx="12192000" cy="510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0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21366C7-B0A9-483F-9821-41ED4A217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66" y="0"/>
            <a:ext cx="11052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38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D544B8D-A633-46F1-8DE2-2C1F45906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28" y="0"/>
            <a:ext cx="9720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12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FDB72DD-366F-4018-8271-A48F749F0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51" y="0"/>
            <a:ext cx="8595697" cy="6858000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56120E1-7059-4C11-A273-BA6366DA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78" y="0"/>
            <a:ext cx="8685244" cy="6858000"/>
          </a:xfrm>
          <a:prstGeom prst="rect">
            <a:avLst/>
          </a:prstGeo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F8D4304-EBF2-41B5-8AE3-FADCD5319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51" y="0"/>
            <a:ext cx="859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59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02C5AB0-AC31-454B-9A27-A45F79A86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78" y="0"/>
            <a:ext cx="8685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82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2758D8E-C38B-47AC-8817-937762D77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4" y="66205"/>
            <a:ext cx="11002911" cy="672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93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imeline&#10;&#10;Description automatically generated">
            <a:extLst>
              <a:ext uri="{FF2B5EF4-FFF2-40B4-BE49-F238E27FC236}">
                <a16:creationId xmlns:a16="http://schemas.microsoft.com/office/drawing/2014/main" id="{151B90E7-82AA-44E2-A042-9E977C7E7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71" y="137653"/>
            <a:ext cx="10983858" cy="65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08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imeline&#10;&#10;Description automatically generated">
            <a:extLst>
              <a:ext uri="{FF2B5EF4-FFF2-40B4-BE49-F238E27FC236}">
                <a16:creationId xmlns:a16="http://schemas.microsoft.com/office/drawing/2014/main" id="{E609E9DD-4106-4C63-9D58-D78D3F2FC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976" y="0"/>
            <a:ext cx="9226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2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71B1FD2-F974-42D7-993B-BF30EB064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3"/>
            <a:ext cx="12192000" cy="673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84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7996B94-7923-4FAA-8D02-6C46F0E43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438150"/>
            <a:ext cx="100965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9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1682CC5-D89A-44FC-8C64-86741EDF7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79" y="0"/>
            <a:ext cx="11419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46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B7FCD1B-44C5-4106-AA1B-A61050DFA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67" y="0"/>
            <a:ext cx="11137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75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C002B54-7DC3-4ABF-B301-08F8EE0D6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4" y="0"/>
            <a:ext cx="12039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67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4D5B5DB-F4C7-4206-A57B-D2D8B5F1A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390"/>
            <a:ext cx="12192000" cy="658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17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EFA2556-0CE1-4376-9460-303FABAE7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0"/>
            <a:ext cx="12192000" cy="673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3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1F5C291-E637-42EE-AC7F-899933075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25" y="0"/>
            <a:ext cx="10734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74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B3C8A19-397D-4C0B-A515-CD46A65B8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856"/>
            <a:ext cx="12192000" cy="648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18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Tamika</dc:creator>
  <cp:lastModifiedBy>Tamika</cp:lastModifiedBy>
  <cp:revision>3</cp:revision>
  <dcterms:created xsi:type="dcterms:W3CDTF">2021-03-16T16:27:40Z</dcterms:created>
  <dcterms:modified xsi:type="dcterms:W3CDTF">2021-03-16T16:59:48Z</dcterms:modified>
</cp:coreProperties>
</file>